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>
                  <c:v>1701669</c:v>
                </c:pt>
                <c:pt idx="3">
                  <c:v>1707930</c:v>
                </c:pt>
                <c:pt idx="4">
                  <c:v>2745803</c:v>
                </c:pt>
                <c:pt idx="5">
                  <c:v>2852305</c:v>
                </c:pt>
                <c:pt idx="6">
                  <c:v>3582580</c:v>
                </c:pt>
                <c:pt idx="7">
                  <c:v>4961378</c:v>
                </c:pt>
                <c:pt idx="8">
                  <c:v>2651286</c:v>
                </c:pt>
                <c:pt idx="9">
                  <c:v>3866431</c:v>
                </c:pt>
                <c:pt idx="10">
                  <c:v>4029280</c:v>
                </c:pt>
                <c:pt idx="11">
                  <c:v>2325558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>
                  <c:v>3140626</c:v>
                </c:pt>
                <c:pt idx="3">
                  <c:v>3903751</c:v>
                </c:pt>
                <c:pt idx="4">
                  <c:v>4359043</c:v>
                </c:pt>
                <c:pt idx="5">
                  <c:v>4229449</c:v>
                </c:pt>
                <c:pt idx="6">
                  <c:v>4679390</c:v>
                </c:pt>
                <c:pt idx="7">
                  <c:v>4511143</c:v>
                </c:pt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08월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358045</c:v>
                </c:pt>
                <c:pt idx="1">
                  <c:v>426774</c:v>
                </c:pt>
                <c:pt idx="2">
                  <c:v>444732</c:v>
                </c:pt>
                <c:pt idx="3">
                  <c:v>363699</c:v>
                </c:pt>
                <c:pt idx="4">
                  <c:v>260582</c:v>
                </c:pt>
                <c:pt idx="5">
                  <c:v>117320</c:v>
                </c:pt>
                <c:pt idx="6">
                  <c:v>60089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2021년 08월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375989</c:v>
                </c:pt>
                <c:pt idx="1">
                  <c:v>414493</c:v>
                </c:pt>
                <c:pt idx="2">
                  <c:v>416429</c:v>
                </c:pt>
                <c:pt idx="3">
                  <c:v>351419</c:v>
                </c:pt>
                <c:pt idx="4">
                  <c:v>183927</c:v>
                </c:pt>
                <c:pt idx="5">
                  <c:v>70025</c:v>
                </c:pt>
                <c:pt idx="6">
                  <c:v>30222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08월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725624</c:v>
                </c:pt>
                <c:pt idx="1">
                  <c:v>790677</c:v>
                </c:pt>
                <c:pt idx="2">
                  <c:v>865493</c:v>
                </c:pt>
                <c:pt idx="3">
                  <c:v>761670</c:v>
                </c:pt>
                <c:pt idx="4">
                  <c:v>537531</c:v>
                </c:pt>
                <c:pt idx="5">
                  <c:v>234827</c:v>
                </c:pt>
                <c:pt idx="6">
                  <c:v>100802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2021년 08월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768486</c:v>
                </c:pt>
                <c:pt idx="1">
                  <c:v>768269</c:v>
                </c:pt>
                <c:pt idx="2">
                  <c:v>806158</c:v>
                </c:pt>
                <c:pt idx="3">
                  <c:v>735715</c:v>
                </c:pt>
                <c:pt idx="4">
                  <c:v>401030</c:v>
                </c:pt>
                <c:pt idx="5">
                  <c:v>149396</c:v>
                </c:pt>
                <c:pt idx="6">
                  <c:v>52684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08월</c:v>
                </c:pt>
                <c:pt idx="1">
                  <c:v>2021년 08월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1985383</c:v>
                </c:pt>
                <c:pt idx="1">
                  <c:v>2031241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08월</c:v>
                </c:pt>
                <c:pt idx="1">
                  <c:v>2021년 08월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1839234</c:v>
                </c:pt>
                <c:pt idx="1">
                  <c:v>1842504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>
                  <c:v>6669</c:v>
                </c:pt>
                <c:pt idx="3">
                  <c:v>5777</c:v>
                </c:pt>
                <c:pt idx="4">
                  <c:v>5760</c:v>
                </c:pt>
                <c:pt idx="5">
                  <c:v>5618</c:v>
                </c:pt>
                <c:pt idx="6">
                  <c:v>7721</c:v>
                </c:pt>
                <c:pt idx="7">
                  <c:v>11767</c:v>
                </c:pt>
                <c:pt idx="8">
                  <c:v>8704</c:v>
                </c:pt>
                <c:pt idx="9">
                  <c:v>4520</c:v>
                </c:pt>
                <c:pt idx="10">
                  <c:v>3401</c:v>
                </c:pt>
                <c:pt idx="11">
                  <c:v>3494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>
                  <c:v>3827</c:v>
                </c:pt>
                <c:pt idx="3">
                  <c:v>4489</c:v>
                </c:pt>
                <c:pt idx="4">
                  <c:v>4562</c:v>
                </c:pt>
                <c:pt idx="5">
                  <c:v>4720</c:v>
                </c:pt>
                <c:pt idx="6">
                  <c:v>5198</c:v>
                </c:pt>
                <c:pt idx="7">
                  <c:v>7324</c:v>
                </c:pt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08월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필리핀</c:v>
                </c:pt>
                <c:pt idx="3">
                  <c:v>네덜란드</c:v>
                </c:pt>
                <c:pt idx="4">
                  <c:v>인도네시아</c:v>
                </c:pt>
                <c:pt idx="5">
                  <c:v>미얀마</c:v>
                </c:pt>
                <c:pt idx="6">
                  <c:v>러시아</c:v>
                </c:pt>
                <c:pt idx="7">
                  <c:v>일본</c:v>
                </c:pt>
                <c:pt idx="8">
                  <c:v>캐나다</c:v>
                </c:pt>
                <c:pt idx="9">
                  <c:v>프랑스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8057</c:v>
                </c:pt>
                <c:pt idx="1">
                  <c:v>396</c:v>
                </c:pt>
                <c:pt idx="2">
                  <c:v>656</c:v>
                </c:pt>
                <c:pt idx="3">
                  <c:v>358</c:v>
                </c:pt>
                <c:pt idx="4">
                  <c:v>351</c:v>
                </c:pt>
                <c:pt idx="5">
                  <c:v>408</c:v>
                </c:pt>
                <c:pt idx="6">
                  <c:v>246</c:v>
                </c:pt>
                <c:pt idx="7">
                  <c:v>149</c:v>
                </c:pt>
                <c:pt idx="8">
                  <c:v>78</c:v>
                </c:pt>
                <c:pt idx="9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2021년 08월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필리핀</c:v>
                </c:pt>
                <c:pt idx="3">
                  <c:v>네덜란드</c:v>
                </c:pt>
                <c:pt idx="4">
                  <c:v>인도네시아</c:v>
                </c:pt>
                <c:pt idx="5">
                  <c:v>미얀마</c:v>
                </c:pt>
                <c:pt idx="6">
                  <c:v>러시아</c:v>
                </c:pt>
                <c:pt idx="7">
                  <c:v>일본</c:v>
                </c:pt>
                <c:pt idx="8">
                  <c:v>캐나다</c:v>
                </c:pt>
                <c:pt idx="9">
                  <c:v>프랑스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4571</c:v>
                </c:pt>
                <c:pt idx="1">
                  <c:v>348</c:v>
                </c:pt>
                <c:pt idx="2">
                  <c:v>342</c:v>
                </c:pt>
                <c:pt idx="3">
                  <c:v>324</c:v>
                </c:pt>
                <c:pt idx="4">
                  <c:v>240</c:v>
                </c:pt>
                <c:pt idx="5">
                  <c:v>219</c:v>
                </c:pt>
                <c:pt idx="6">
                  <c:v>198</c:v>
                </c:pt>
                <c:pt idx="7">
                  <c:v>146</c:v>
                </c:pt>
                <c:pt idx="8">
                  <c:v>92</c:v>
                </c:pt>
                <c:pt idx="9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>
                  <c:v>934455</c:v>
                </c:pt>
                <c:pt idx="3">
                  <c:v>909885</c:v>
                </c:pt>
                <c:pt idx="4">
                  <c:v>1543951</c:v>
                </c:pt>
                <c:pt idx="5">
                  <c:v>1566135</c:v>
                </c:pt>
                <c:pt idx="6">
                  <c:v>1970910</c:v>
                </c:pt>
                <c:pt idx="7">
                  <c:v>2742544</c:v>
                </c:pt>
                <c:pt idx="8">
                  <c:v>1460523</c:v>
                </c:pt>
                <c:pt idx="9">
                  <c:v>2225836</c:v>
                </c:pt>
                <c:pt idx="10">
                  <c:v>2344129</c:v>
                </c:pt>
                <c:pt idx="11">
                  <c:v>1289305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>
                  <c:v>1768989</c:v>
                </c:pt>
                <c:pt idx="3">
                  <c:v>2259346</c:v>
                </c:pt>
                <c:pt idx="4">
                  <c:v>2543115</c:v>
                </c:pt>
                <c:pt idx="5">
                  <c:v>2448506</c:v>
                </c:pt>
                <c:pt idx="6">
                  <c:v>2637560</c:v>
                </c:pt>
                <c:pt idx="7">
                  <c:v>2548373</c:v>
                </c:pt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08월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281799</c:v>
                </c:pt>
                <c:pt idx="1">
                  <c:v>219043</c:v>
                </c:pt>
                <c:pt idx="2">
                  <c:v>287372</c:v>
                </c:pt>
                <c:pt idx="3">
                  <c:v>275467</c:v>
                </c:pt>
                <c:pt idx="4">
                  <c:v>172047</c:v>
                </c:pt>
                <c:pt idx="5">
                  <c:v>74669</c:v>
                </c:pt>
                <c:pt idx="6">
                  <c:v>27530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2021년 08월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298246</c:v>
                </c:pt>
                <c:pt idx="1">
                  <c:v>216978</c:v>
                </c:pt>
                <c:pt idx="2">
                  <c:v>266536</c:v>
                </c:pt>
                <c:pt idx="3">
                  <c:v>275386</c:v>
                </c:pt>
                <c:pt idx="4">
                  <c:v>137569</c:v>
                </c:pt>
                <c:pt idx="5">
                  <c:v>49814</c:v>
                </c:pt>
                <c:pt idx="6">
                  <c:v>15014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08월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275572</c:v>
                </c:pt>
                <c:pt idx="1">
                  <c:v>251165</c:v>
                </c:pt>
                <c:pt idx="2">
                  <c:v>311850</c:v>
                </c:pt>
                <c:pt idx="3">
                  <c:v>264034</c:v>
                </c:pt>
                <c:pt idx="4">
                  <c:v>178381</c:v>
                </c:pt>
                <c:pt idx="5">
                  <c:v>82008</c:v>
                </c:pt>
                <c:pt idx="6">
                  <c:v>41607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2021년 08월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288221</c:v>
                </c:pt>
                <c:pt idx="1">
                  <c:v>245205</c:v>
                </c:pt>
                <c:pt idx="2">
                  <c:v>295076</c:v>
                </c:pt>
                <c:pt idx="3">
                  <c:v>256927</c:v>
                </c:pt>
                <c:pt idx="4">
                  <c:v>129880</c:v>
                </c:pt>
                <c:pt idx="5">
                  <c:v>50736</c:v>
                </c:pt>
                <c:pt idx="6">
                  <c:v>22785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08월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557371</c:v>
                </c:pt>
                <c:pt idx="1">
                  <c:v>470208</c:v>
                </c:pt>
                <c:pt idx="2">
                  <c:v>599222</c:v>
                </c:pt>
                <c:pt idx="3">
                  <c:v>539501</c:v>
                </c:pt>
                <c:pt idx="4">
                  <c:v>350428</c:v>
                </c:pt>
                <c:pt idx="5">
                  <c:v>156677</c:v>
                </c:pt>
                <c:pt idx="6">
                  <c:v>69137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2021년 08월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586467</c:v>
                </c:pt>
                <c:pt idx="1">
                  <c:v>462183</c:v>
                </c:pt>
                <c:pt idx="2">
                  <c:v>561612</c:v>
                </c:pt>
                <c:pt idx="3">
                  <c:v>532313</c:v>
                </c:pt>
                <c:pt idx="4">
                  <c:v>267449</c:v>
                </c:pt>
                <c:pt idx="5">
                  <c:v>100550</c:v>
                </c:pt>
                <c:pt idx="6">
                  <c:v>37799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08월</c:v>
                </c:pt>
                <c:pt idx="1">
                  <c:v>2021년 08월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1337927</c:v>
                </c:pt>
                <c:pt idx="1">
                  <c:v>1404617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08월</c:v>
                </c:pt>
                <c:pt idx="1">
                  <c:v>2021년 08월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1259543</c:v>
                </c:pt>
                <c:pt idx="1">
                  <c:v>1288830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08월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526331</c:v>
                </c:pt>
                <c:pt idx="1">
                  <c:v>458159</c:v>
                </c:pt>
                <c:pt idx="2">
                  <c:v>516882</c:v>
                </c:pt>
                <c:pt idx="3">
                  <c:v>493077</c:v>
                </c:pt>
                <c:pt idx="4">
                  <c:v>299318</c:v>
                </c:pt>
                <c:pt idx="5">
                  <c:v>125401</c:v>
                </c:pt>
                <c:pt idx="6">
                  <c:v>44450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2021년 08월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509682</c:v>
                </c:pt>
                <c:pt idx="1">
                  <c:v>412137</c:v>
                </c:pt>
                <c:pt idx="2">
                  <c:v>468933</c:v>
                </c:pt>
                <c:pt idx="3">
                  <c:v>476926</c:v>
                </c:pt>
                <c:pt idx="4">
                  <c:v>258859</c:v>
                </c:pt>
                <c:pt idx="5">
                  <c:v>97345</c:v>
                </c:pt>
                <c:pt idx="6">
                  <c:v>29080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>
                  <c:v>4218</c:v>
                </c:pt>
                <c:pt idx="3">
                  <c:v>3343</c:v>
                </c:pt>
                <c:pt idx="4">
                  <c:v>3805</c:v>
                </c:pt>
                <c:pt idx="5">
                  <c:v>3850</c:v>
                </c:pt>
                <c:pt idx="6">
                  <c:v>4250</c:v>
                </c:pt>
                <c:pt idx="7">
                  <c:v>6907</c:v>
                </c:pt>
                <c:pt idx="8">
                  <c:v>4367</c:v>
                </c:pt>
                <c:pt idx="9">
                  <c:v>4450</c:v>
                </c:pt>
                <c:pt idx="10">
                  <c:v>2529</c:v>
                </c:pt>
                <c:pt idx="11">
                  <c:v>2607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>
                  <c:v>2527</c:v>
                </c:pt>
                <c:pt idx="3">
                  <c:v>2486</c:v>
                </c:pt>
                <c:pt idx="4">
                  <c:v>3311</c:v>
                </c:pt>
                <c:pt idx="5">
                  <c:v>3293</c:v>
                </c:pt>
                <c:pt idx="6">
                  <c:v>2889</c:v>
                </c:pt>
                <c:pt idx="7">
                  <c:v>4211</c:v>
                </c:pt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08월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미국</c:v>
                </c:pt>
                <c:pt idx="3">
                  <c:v>러시아</c:v>
                </c:pt>
                <c:pt idx="4">
                  <c:v>필리핀</c:v>
                </c:pt>
                <c:pt idx="5">
                  <c:v>네덜란드</c:v>
                </c:pt>
                <c:pt idx="6">
                  <c:v>인도네시아</c:v>
                </c:pt>
                <c:pt idx="7">
                  <c:v>프랑스</c:v>
                </c:pt>
                <c:pt idx="8">
                  <c:v>일본</c:v>
                </c:pt>
                <c:pt idx="9">
                  <c:v>캐나다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4202</c:v>
                </c:pt>
                <c:pt idx="1">
                  <c:v>599</c:v>
                </c:pt>
                <c:pt idx="2">
                  <c:v>397</c:v>
                </c:pt>
                <c:pt idx="3">
                  <c:v>273</c:v>
                </c:pt>
                <c:pt idx="4">
                  <c:v>293</c:v>
                </c:pt>
                <c:pt idx="5">
                  <c:v>166</c:v>
                </c:pt>
                <c:pt idx="6">
                  <c:v>148</c:v>
                </c:pt>
                <c:pt idx="7">
                  <c:v>112</c:v>
                </c:pt>
                <c:pt idx="8">
                  <c:v>78</c:v>
                </c:pt>
                <c:pt idx="9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2021년 08월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미국</c:v>
                </c:pt>
                <c:pt idx="3">
                  <c:v>러시아</c:v>
                </c:pt>
                <c:pt idx="4">
                  <c:v>필리핀</c:v>
                </c:pt>
                <c:pt idx="5">
                  <c:v>네덜란드</c:v>
                </c:pt>
                <c:pt idx="6">
                  <c:v>인도네시아</c:v>
                </c:pt>
                <c:pt idx="7">
                  <c:v>프랑스</c:v>
                </c:pt>
                <c:pt idx="8">
                  <c:v>일본</c:v>
                </c:pt>
                <c:pt idx="9">
                  <c:v>캐나다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2279</c:v>
                </c:pt>
                <c:pt idx="1">
                  <c:v>442</c:v>
                </c:pt>
                <c:pt idx="2">
                  <c:v>305</c:v>
                </c:pt>
                <c:pt idx="3">
                  <c:v>225</c:v>
                </c:pt>
                <c:pt idx="4">
                  <c:v>156</c:v>
                </c:pt>
                <c:pt idx="5">
                  <c:v>141</c:v>
                </c:pt>
                <c:pt idx="6">
                  <c:v>88</c:v>
                </c:pt>
                <c:pt idx="7">
                  <c:v>75</c:v>
                </c:pt>
                <c:pt idx="8">
                  <c:v>71</c:v>
                </c:pt>
                <c:pt idx="9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08월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503220</c:v>
                </c:pt>
                <c:pt idx="1">
                  <c:v>522465</c:v>
                </c:pt>
                <c:pt idx="2">
                  <c:v>550858</c:v>
                </c:pt>
                <c:pt idx="3">
                  <c:v>458562</c:v>
                </c:pt>
                <c:pt idx="4">
                  <c:v>274224</c:v>
                </c:pt>
                <c:pt idx="5">
                  <c:v>123063</c:v>
                </c:pt>
                <c:pt idx="6">
                  <c:v>65370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2021년 08월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485161</c:v>
                </c:pt>
                <c:pt idx="1">
                  <c:v>477011</c:v>
                </c:pt>
                <c:pt idx="2">
                  <c:v>508241</c:v>
                </c:pt>
                <c:pt idx="3">
                  <c:v>434249</c:v>
                </c:pt>
                <c:pt idx="4">
                  <c:v>223608</c:v>
                </c:pt>
                <c:pt idx="5">
                  <c:v>90087</c:v>
                </c:pt>
                <c:pt idx="6">
                  <c:v>39825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08월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1029551</c:v>
                </c:pt>
                <c:pt idx="1">
                  <c:v>980624</c:v>
                </c:pt>
                <c:pt idx="2">
                  <c:v>1067740</c:v>
                </c:pt>
                <c:pt idx="3">
                  <c:v>951639</c:v>
                </c:pt>
                <c:pt idx="4">
                  <c:v>573542</c:v>
                </c:pt>
                <c:pt idx="5">
                  <c:v>248463</c:v>
                </c:pt>
                <c:pt idx="6">
                  <c:v>109819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2021년 08월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994843</c:v>
                </c:pt>
                <c:pt idx="1">
                  <c:v>889148</c:v>
                </c:pt>
                <c:pt idx="2">
                  <c:v>977174</c:v>
                </c:pt>
                <c:pt idx="3">
                  <c:v>911174</c:v>
                </c:pt>
                <c:pt idx="4">
                  <c:v>482467</c:v>
                </c:pt>
                <c:pt idx="5">
                  <c:v>187432</c:v>
                </c:pt>
                <c:pt idx="6">
                  <c:v>68905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08월</c:v>
                </c:pt>
                <c:pt idx="1">
                  <c:v>2021년 08월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2463618</c:v>
                </c:pt>
                <c:pt idx="1">
                  <c:v>2497762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08월</c:v>
                </c:pt>
                <c:pt idx="1">
                  <c:v>2021년 08월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2252962</c:v>
                </c:pt>
                <c:pt idx="1">
                  <c:v>2258182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>
                  <c:v>10887</c:v>
                </c:pt>
                <c:pt idx="3">
                  <c:v>9120</c:v>
                </c:pt>
                <c:pt idx="4">
                  <c:v>9565</c:v>
                </c:pt>
                <c:pt idx="5">
                  <c:v>9468</c:v>
                </c:pt>
                <c:pt idx="6">
                  <c:v>11971</c:v>
                </c:pt>
                <c:pt idx="7">
                  <c:v>18674</c:v>
                </c:pt>
                <c:pt idx="8">
                  <c:v>13071</c:v>
                </c:pt>
                <c:pt idx="9">
                  <c:v>8970</c:v>
                </c:pt>
                <c:pt idx="10">
                  <c:v>5930</c:v>
                </c:pt>
                <c:pt idx="11">
                  <c:v>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>
                  <c:v>6354</c:v>
                </c:pt>
                <c:pt idx="3">
                  <c:v>6975</c:v>
                </c:pt>
                <c:pt idx="4">
                  <c:v>7873</c:v>
                </c:pt>
                <c:pt idx="5">
                  <c:v>8013</c:v>
                </c:pt>
                <c:pt idx="6">
                  <c:v>8087</c:v>
                </c:pt>
                <c:pt idx="7">
                  <c:v>11535</c:v>
                </c:pt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08월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미국</c:v>
                </c:pt>
                <c:pt idx="3">
                  <c:v>필리핀</c:v>
                </c:pt>
                <c:pt idx="4">
                  <c:v>네덜란드</c:v>
                </c:pt>
                <c:pt idx="5">
                  <c:v>러시아</c:v>
                </c:pt>
                <c:pt idx="6">
                  <c:v>인도네시아</c:v>
                </c:pt>
                <c:pt idx="7">
                  <c:v>일본</c:v>
                </c:pt>
                <c:pt idx="8">
                  <c:v>프랑스</c:v>
                </c:pt>
                <c:pt idx="9">
                  <c:v>캐나다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12259</c:v>
                </c:pt>
                <c:pt idx="1">
                  <c:v>1007</c:v>
                </c:pt>
                <c:pt idx="2">
                  <c:v>793</c:v>
                </c:pt>
                <c:pt idx="3">
                  <c:v>949</c:v>
                </c:pt>
                <c:pt idx="4">
                  <c:v>524</c:v>
                </c:pt>
                <c:pt idx="5">
                  <c:v>519</c:v>
                </c:pt>
                <c:pt idx="6">
                  <c:v>499</c:v>
                </c:pt>
                <c:pt idx="7">
                  <c:v>227</c:v>
                </c:pt>
                <c:pt idx="8">
                  <c:v>262</c:v>
                </c:pt>
                <c:pt idx="9">
                  <c:v>149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2021년 08월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미국</c:v>
                </c:pt>
                <c:pt idx="3">
                  <c:v>필리핀</c:v>
                </c:pt>
                <c:pt idx="4">
                  <c:v>네덜란드</c:v>
                </c:pt>
                <c:pt idx="5">
                  <c:v>러시아</c:v>
                </c:pt>
                <c:pt idx="6">
                  <c:v>인도네시아</c:v>
                </c:pt>
                <c:pt idx="7">
                  <c:v>일본</c:v>
                </c:pt>
                <c:pt idx="8">
                  <c:v>프랑스</c:v>
                </c:pt>
                <c:pt idx="9">
                  <c:v>캐나다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6850</c:v>
                </c:pt>
                <c:pt idx="1">
                  <c:v>661</c:v>
                </c:pt>
                <c:pt idx="2">
                  <c:v>653</c:v>
                </c:pt>
                <c:pt idx="3">
                  <c:v>498</c:v>
                </c:pt>
                <c:pt idx="4">
                  <c:v>465</c:v>
                </c:pt>
                <c:pt idx="5">
                  <c:v>423</c:v>
                </c:pt>
                <c:pt idx="6">
                  <c:v>328</c:v>
                </c:pt>
                <c:pt idx="7">
                  <c:v>217</c:v>
                </c:pt>
                <c:pt idx="8">
                  <c:v>162</c:v>
                </c:pt>
                <c:pt idx="9">
                  <c:v>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>
                  <c:v>1382987</c:v>
                </c:pt>
                <c:pt idx="3">
                  <c:v>1383655</c:v>
                </c:pt>
                <c:pt idx="4">
                  <c:v>2265519</c:v>
                </c:pt>
                <c:pt idx="5">
                  <c:v>2331193</c:v>
                </c:pt>
                <c:pt idx="6">
                  <c:v>2901400</c:v>
                </c:pt>
                <c:pt idx="7">
                  <c:v>4016624</c:v>
                </c:pt>
                <c:pt idx="8">
                  <c:v>2187496</c:v>
                </c:pt>
                <c:pt idx="9">
                  <c:v>3245353</c:v>
                </c:pt>
                <c:pt idx="10">
                  <c:v>3412963</c:v>
                </c:pt>
                <c:pt idx="11">
                  <c:v>1869707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>
                  <c:v>2657302</c:v>
                </c:pt>
                <c:pt idx="3">
                  <c:v>3299597</c:v>
                </c:pt>
                <c:pt idx="4">
                  <c:v>3658244</c:v>
                </c:pt>
                <c:pt idx="5">
                  <c:v>3551905</c:v>
                </c:pt>
                <c:pt idx="6">
                  <c:v>3831919</c:v>
                </c:pt>
                <c:pt idx="7">
                  <c:v>3681738</c:v>
                </c:pt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08월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367579</c:v>
                </c:pt>
                <c:pt idx="1">
                  <c:v>363903</c:v>
                </c:pt>
                <c:pt idx="2">
                  <c:v>420761</c:v>
                </c:pt>
                <c:pt idx="3">
                  <c:v>397971</c:v>
                </c:pt>
                <c:pt idx="4">
                  <c:v>276949</c:v>
                </c:pt>
                <c:pt idx="5">
                  <c:v>117507</c:v>
                </c:pt>
                <c:pt idx="6">
                  <c:v>40713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2021년 08월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392497</c:v>
                </c:pt>
                <c:pt idx="1">
                  <c:v>353776</c:v>
                </c:pt>
                <c:pt idx="2">
                  <c:v>389729</c:v>
                </c:pt>
                <c:pt idx="3">
                  <c:v>384296</c:v>
                </c:pt>
                <c:pt idx="4">
                  <c:v>217103</c:v>
                </c:pt>
                <c:pt idx="5">
                  <c:v>79371</c:v>
                </c:pt>
                <c:pt idx="6">
                  <c:v>22462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2021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08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1,074,121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1,126,850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821,031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786,469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736,631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726,908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3,980,738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3,798,574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13,857,768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13,653,072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1,177,336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1,153,302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1,121,250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923,158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873,748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782,731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758,743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756,585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580,281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9,463,313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8,956,262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20,199,699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19,797,066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-152,792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11,535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29,918,753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-1,700,534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1,915,942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1,392,725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1,220,712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930,519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-334,886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1,985,383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1,839,234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-146,149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426,774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2,031,241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1,842,504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-188,737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3,681,738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1,985,383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2,031,241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1,839,234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1,842,504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-146,149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-188,737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-334,886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725,624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865,493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761,670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537,531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100,802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806,158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-136,501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-334,886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3,681,738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1,075,626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1,029,086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1,039,759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976,514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252,866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115,844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92,948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-334,886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3,681,738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106,852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77,596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2,887,775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2,624,588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3,681,738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1,074,121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1,126,850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726,908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173,385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8,499,300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8,246,758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9,171,776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1,177,336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1,153,302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1,121,250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923,158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873,748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782,731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758,743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9,349,927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9,171,776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콜롬비아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방글라데시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7,324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7,324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7,324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20,449,112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-1,294,281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1,349,461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999,164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882,371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666,650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-194,171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1,337,927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1,259,543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-78,384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1,404,617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1,288,830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-16,774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-115,787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2,548,373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1,337,927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1,404,617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1,259,543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1,288,830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-78,384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-115,787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-194,171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599,222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532,313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-82,979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-194,171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2,548,373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754,968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709,809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680,373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186,953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54,917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-194,171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2,548,373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45,398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1,939,676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1,787,123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2,548,373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821,031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786,469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736,631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5,358,468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5,406,314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5,800,169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756,585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580,281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5,719,194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5,800,169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스웨덴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1,126,850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821,031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736,631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3,798,574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13,653,072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1,074,121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1,126,850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-107,490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151,130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1,126,850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821,031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736,631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1,126,850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821,031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736,631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821,031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1,126,850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86,104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51,571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540,838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-3,571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821,031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1,126,850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821,031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736,631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1,126,850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736,631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1,126,850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821,031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736,631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1,126,850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821,031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2,325,558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36,477,823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-2,071,009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1,438,957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2,195,821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1,613,240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1,377,144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-450,235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1,153,302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1,121,250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923,158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873,748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758,743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580,281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8,956,262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19,797,066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490,687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873,748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370,162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-139,375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588,769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1,153,302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1,121,250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451,851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923,158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873,748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758,743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586,493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580,281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588,769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1,153,302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1,121,250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451,851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923,158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873,748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758,743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586,493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580,281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197,683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86,104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함경해안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-83.86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36,683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1,121,250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1,153,302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1,121,250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1,153,302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923,158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873,748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1,153,302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1,121,250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429,990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923,158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289,990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923,158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1,121,250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1,153,302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873,748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526,331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2,463,618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2,252,962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-210,656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2,497,762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485,161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477,011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2,258,182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-42,617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-50,616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-239,580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4,511,144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2,463,618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2,497,762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2,252,962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2,258,182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-210,656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-239,580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-450,236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1,029,551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980,624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1,067,740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951,639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573,542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994,843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889,148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977,174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911,174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-91,075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-450,235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4,511,144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1,352,749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1,280,990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1,290,508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310,932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-21,866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-450,234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4,511,143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91,953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3,542,141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3,189,980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4,511,155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